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78B8"/>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75" d="100"/>
          <a:sy n="75" d="100"/>
        </p:scale>
        <p:origin x="-5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376926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167175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30006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88164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178987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2963861-90CA-4CB1-B2C5-2A80567649C5}" type="datetimeFigureOut">
              <a:rPr lang="fr-FR" smtClean="0"/>
              <a:t>16/05/2016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395016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963861-90CA-4CB1-B2C5-2A80567649C5}" type="datetimeFigureOut">
              <a:rPr lang="fr-FR" smtClean="0"/>
              <a:t>16/05/2016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259151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2963861-90CA-4CB1-B2C5-2A80567649C5}" type="datetimeFigureOut">
              <a:rPr lang="fr-FR" smtClean="0"/>
              <a:t>16/05/2016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411402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963861-90CA-4CB1-B2C5-2A80567649C5}" type="datetimeFigureOut">
              <a:rPr lang="fr-FR" smtClean="0"/>
              <a:t>16/05/2016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170455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2963861-90CA-4CB1-B2C5-2A80567649C5}" type="datetimeFigureOut">
              <a:rPr lang="fr-FR" smtClean="0"/>
              <a:t>16/05/2016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239328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2963861-90CA-4CB1-B2C5-2A80567649C5}" type="datetimeFigureOut">
              <a:rPr lang="fr-FR" smtClean="0"/>
              <a:t>16/05/2016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5AE77E-4866-42BC-9C1F-9911961C5066}" type="slidenum">
              <a:rPr lang="fr-FR" smtClean="0"/>
              <a:t>‹N°›</a:t>
            </a:fld>
            <a:endParaRPr lang="fr-FR"/>
          </a:p>
        </p:txBody>
      </p:sp>
    </p:spTree>
    <p:extLst>
      <p:ext uri="{BB962C8B-B14F-4D97-AF65-F5344CB8AC3E}">
        <p14:creationId xmlns:p14="http://schemas.microsoft.com/office/powerpoint/2010/main" val="935878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63861-90CA-4CB1-B2C5-2A80567649C5}" type="datetimeFigureOut">
              <a:rPr lang="fr-FR" smtClean="0"/>
              <a:t>16/05/2016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AE77E-4866-42BC-9C1F-9911961C5066}" type="slidenum">
              <a:rPr lang="fr-FR" smtClean="0"/>
              <a:t>‹N°›</a:t>
            </a:fld>
            <a:endParaRPr lang="fr-FR"/>
          </a:p>
        </p:txBody>
      </p:sp>
    </p:spTree>
    <p:extLst>
      <p:ext uri="{BB962C8B-B14F-4D97-AF65-F5344CB8AC3E}">
        <p14:creationId xmlns:p14="http://schemas.microsoft.com/office/powerpoint/2010/main" val="269301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8693" y="130690"/>
            <a:ext cx="9144000" cy="1285986"/>
          </a:xfrm>
          <a:ln w="57150">
            <a:solidFill>
              <a:srgbClr val="002060"/>
            </a:solidFill>
          </a:ln>
        </p:spPr>
        <p:txBody>
          <a:bodyPr>
            <a:normAutofit fontScale="90000"/>
          </a:bodyPr>
          <a:lstStyle/>
          <a:p>
            <a:r>
              <a:rPr lang="fr-FR" sz="8800" dirty="0" smtClean="0">
                <a:solidFill>
                  <a:srgbClr val="0000FF"/>
                </a:solidFill>
                <a:latin typeface="MV Boli" panose="02000500030200090000" pitchFamily="2" charset="0"/>
                <a:cs typeface="MV Boli" panose="02000500030200090000" pitchFamily="2" charset="0"/>
              </a:rPr>
              <a:t>LES  CHATS</a:t>
            </a:r>
            <a:endParaRPr lang="fr-FR" sz="8800" dirty="0">
              <a:solidFill>
                <a:srgbClr val="0000FF"/>
              </a:solidFill>
              <a:latin typeface="MV Boli" panose="02000500030200090000" pitchFamily="2" charset="0"/>
              <a:cs typeface="MV Boli" panose="02000500030200090000" pitchFamily="2"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183" y="1914718"/>
            <a:ext cx="7811061" cy="4486082"/>
          </a:xfrm>
          <a:prstGeom prst="rect">
            <a:avLst/>
          </a:prstGeom>
          <a:ln w="28575">
            <a:solidFill>
              <a:schemeClr val="tx1"/>
            </a:solidFill>
          </a:ln>
        </p:spPr>
      </p:pic>
    </p:spTree>
    <p:extLst>
      <p:ext uri="{BB962C8B-B14F-4D97-AF65-F5344CB8AC3E}">
        <p14:creationId xmlns:p14="http://schemas.microsoft.com/office/powerpoint/2010/main" val="140536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u="sng" dirty="0" smtClean="0">
                <a:latin typeface="MV Boli" panose="02000500030200090000" pitchFamily="2" charset="0"/>
                <a:cs typeface="MV Boli" panose="02000500030200090000" pitchFamily="2" charset="0"/>
              </a:rPr>
              <a:t>1 . Introduction</a:t>
            </a:r>
            <a:endParaRPr lang="fr-FR" sz="5400"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762919"/>
            <a:ext cx="5575300" cy="4181475"/>
          </a:xfrm>
          <a:ln w="28575">
            <a:solidFill>
              <a:schemeClr val="tx1"/>
            </a:solidFill>
          </a:ln>
        </p:spPr>
      </p:pic>
      <p:sp>
        <p:nvSpPr>
          <p:cNvPr id="5" name="Espace réservé du contenu 4"/>
          <p:cNvSpPr>
            <a:spLocks noGrp="1"/>
          </p:cNvSpPr>
          <p:nvPr>
            <p:ph sz="half" idx="2"/>
          </p:nvPr>
        </p:nvSpPr>
        <p:spPr>
          <a:xfrm>
            <a:off x="7670800" y="1825625"/>
            <a:ext cx="3683000" cy="4351338"/>
          </a:xfrm>
        </p:spPr>
        <p:txBody>
          <a:bodyPr>
            <a:normAutofit lnSpcReduction="10000"/>
          </a:bodyPr>
          <a:lstStyle/>
          <a:p>
            <a:r>
              <a:rPr lang="fr-FR" dirty="0" smtClean="0"/>
              <a:t>Le chat domestique est un mammifère carnivore de la famille des Félidés.</a:t>
            </a:r>
          </a:p>
          <a:p>
            <a:r>
              <a:rPr lang="fr-FR" dirty="0" smtClean="0"/>
              <a:t>Il mange de petits rongeurs et des oiseaux. </a:t>
            </a:r>
          </a:p>
          <a:p>
            <a:r>
              <a:rPr lang="fr-FR" dirty="0"/>
              <a:t>Les chats dorment beaucoup jusqu’à 16h par jour pour un chaton.</a:t>
            </a:r>
          </a:p>
          <a:p>
            <a:endParaRPr lang="fr-FR" dirty="0"/>
          </a:p>
        </p:txBody>
      </p:sp>
    </p:spTree>
    <p:extLst>
      <p:ext uri="{BB962C8B-B14F-4D97-AF65-F5344CB8AC3E}">
        <p14:creationId xmlns:p14="http://schemas.microsoft.com/office/powerpoint/2010/main" val="195680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2.Les chats et leurs sens</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6450" y="2421228"/>
            <a:ext cx="4056353" cy="2596066"/>
          </a:xfrm>
          <a:ln w="28575">
            <a:solidFill>
              <a:schemeClr val="tx1"/>
            </a:solidFill>
          </a:ln>
        </p:spPr>
      </p:pic>
      <p:sp>
        <p:nvSpPr>
          <p:cNvPr id="3" name="Espace réservé du contenu 2"/>
          <p:cNvSpPr>
            <a:spLocks noGrp="1"/>
          </p:cNvSpPr>
          <p:nvPr>
            <p:ph sz="half" idx="2"/>
          </p:nvPr>
        </p:nvSpPr>
        <p:spPr>
          <a:xfrm>
            <a:off x="4610637" y="1429555"/>
            <a:ext cx="6743163" cy="4747408"/>
          </a:xfrm>
        </p:spPr>
        <p:txBody>
          <a:bodyPr>
            <a:normAutofit/>
          </a:bodyPr>
          <a:lstStyle/>
          <a:p>
            <a:r>
              <a:rPr lang="fr-FR" sz="1600" dirty="0" smtClean="0"/>
              <a:t>Comme tous les félins, le chat possède des sens très développés qui font de lui un redoutable chasseur.</a:t>
            </a:r>
          </a:p>
          <a:p>
            <a:r>
              <a:rPr lang="fr-FR" sz="1600" dirty="0" smtClean="0"/>
              <a:t>Les moustaches que l’on appelle vibrisses car elles vibrent. Quand il fait très sombre et que le chat ne voit pas très bien, ses moustaches l’aident à se repérer.</a:t>
            </a:r>
          </a:p>
          <a:p>
            <a:r>
              <a:rPr lang="fr-FR" sz="1600" dirty="0" smtClean="0"/>
              <a:t>La vue, de gros yeux qui voient tout. Il est capable de repérer le moindre mouvement, même sur les côtés. La nuit sa pupille s’agrandit pour capter un maximum de lumière. Il voit six fois mieux que les humains dans la nuit.</a:t>
            </a:r>
          </a:p>
          <a:p>
            <a:r>
              <a:rPr lang="fr-FR" sz="1600" dirty="0" smtClean="0"/>
              <a:t>L’ouïe, une oreille fine. Grâce à ses larges oreilles, il entend le moindre bruit: une souris qui trottine, un pas dans l’escalier. Ses oreilles peuvent bouger très rapidement et dans tous les sens. Elles lui permettent de localiser une proie ou un danger.</a:t>
            </a:r>
          </a:p>
          <a:p>
            <a:r>
              <a:rPr lang="fr-FR" sz="1600" dirty="0" smtClean="0"/>
              <a:t>Un odorat très développé. Les chats se reconnaissent entre eux grâce à leur odeur. Il possède le long de son nez, un petit tuyau appelé organe de Jacobson. Cet organe lui permet de mieux analyser les odeurs.</a:t>
            </a:r>
          </a:p>
          <a:p>
            <a:r>
              <a:rPr lang="fr-FR" sz="1600" dirty="0" smtClean="0"/>
              <a:t>Le chat a encore d’autres sens que les humains n’ont pas. On dit qu’il est capable de sentir les changements de temps ou encore les tremblements de terre. </a:t>
            </a:r>
          </a:p>
        </p:txBody>
      </p:sp>
    </p:spTree>
    <p:extLst>
      <p:ext uri="{BB962C8B-B14F-4D97-AF65-F5344CB8AC3E}">
        <p14:creationId xmlns:p14="http://schemas.microsoft.com/office/powerpoint/2010/main" val="4238441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3.Les bébés chats</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9639" y="2413000"/>
            <a:ext cx="6395357" cy="3581400"/>
          </a:xfrm>
          <a:ln w="28575">
            <a:solidFill>
              <a:schemeClr val="tx1"/>
            </a:solidFill>
          </a:ln>
        </p:spPr>
      </p:pic>
      <p:sp>
        <p:nvSpPr>
          <p:cNvPr id="5" name="Espace réservé du contenu 4"/>
          <p:cNvSpPr>
            <a:spLocks noGrp="1"/>
          </p:cNvSpPr>
          <p:nvPr>
            <p:ph sz="half" idx="2"/>
          </p:nvPr>
        </p:nvSpPr>
        <p:spPr>
          <a:xfrm>
            <a:off x="7594600" y="1825625"/>
            <a:ext cx="3759200" cy="4351338"/>
          </a:xfrm>
        </p:spPr>
        <p:txBody>
          <a:bodyPr>
            <a:noAutofit/>
          </a:bodyPr>
          <a:lstStyle/>
          <a:p>
            <a:r>
              <a:rPr lang="fr-FR" sz="2400" dirty="0" smtClean="0"/>
              <a:t>A la naissance les chats sont de minuscules boules de poils. Ils sont aveugles, ils ne marchent pas (les pattes sont encore trop faibles).</a:t>
            </a:r>
          </a:p>
          <a:p>
            <a:r>
              <a:rPr lang="fr-FR" sz="2400" dirty="0" smtClean="0"/>
              <a:t>La chatte donne naissance à 4 ou 5 chatons. Ils peuvent rester 5 ou 6 mois avec leur mère. C’est le temps qu’il leur faut pour devenir des bons chasseurs.</a:t>
            </a:r>
            <a:endParaRPr lang="fr-FR" sz="2400" dirty="0"/>
          </a:p>
        </p:txBody>
      </p:sp>
    </p:spTree>
    <p:extLst>
      <p:ext uri="{BB962C8B-B14F-4D97-AF65-F5344CB8AC3E}">
        <p14:creationId xmlns:p14="http://schemas.microsoft.com/office/powerpoint/2010/main" val="2491291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4.Les chats et leurs menus</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789468"/>
            <a:ext cx="5181600" cy="2423651"/>
          </a:xfrm>
          <a:ln w="28575">
            <a:solidFill>
              <a:schemeClr val="tx1"/>
            </a:solidFill>
          </a:ln>
        </p:spPr>
      </p:pic>
      <p:sp>
        <p:nvSpPr>
          <p:cNvPr id="3" name="Espace réservé du contenu 2"/>
          <p:cNvSpPr>
            <a:spLocks noGrp="1"/>
          </p:cNvSpPr>
          <p:nvPr>
            <p:ph sz="half" idx="2"/>
          </p:nvPr>
        </p:nvSpPr>
        <p:spPr/>
        <p:txBody>
          <a:bodyPr>
            <a:normAutofit/>
          </a:bodyPr>
          <a:lstStyle/>
          <a:p>
            <a:r>
              <a:rPr lang="fr-FR" sz="2000" dirty="0" smtClean="0"/>
              <a:t>Comme tous les félins, le chat est carnivore. En liberté, le chat mange aussi bien des petits rongeurs, des oiseaux, que du poisson, des grenouilles et même des insectes!</a:t>
            </a:r>
          </a:p>
          <a:p>
            <a:r>
              <a:rPr lang="fr-FR" sz="2000" dirty="0" smtClean="0"/>
              <a:t>A la maison tu peux lui donner de la viande et du poisson des légumes verts, du riz, des croquettes. Il est important de toujours laisser au chat un bol d’eau fraîche. On peut aussi y mélanger un peu de lait mais pas trop.</a:t>
            </a:r>
          </a:p>
          <a:p>
            <a:r>
              <a:rPr lang="fr-FR" sz="2000" dirty="0" smtClean="0"/>
              <a:t>Si le chat mange parfois de l’herbe, ce n’est pas pour se nourrir mais pour se faire vomir et nettoyer son estomac.</a:t>
            </a:r>
            <a:endParaRPr lang="fr-FR" sz="2000" dirty="0"/>
          </a:p>
        </p:txBody>
      </p:sp>
    </p:spTree>
    <p:extLst>
      <p:ext uri="{BB962C8B-B14F-4D97-AF65-F5344CB8AC3E}">
        <p14:creationId xmlns:p14="http://schemas.microsoft.com/office/powerpoint/2010/main" val="1104719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5.Les chats et leur langage</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0600" y="1574800"/>
            <a:ext cx="6072135" cy="4540088"/>
          </a:xfrm>
          <a:ln w="28575">
            <a:solidFill>
              <a:schemeClr val="tx1"/>
            </a:solidFill>
          </a:ln>
        </p:spPr>
      </p:pic>
      <p:sp>
        <p:nvSpPr>
          <p:cNvPr id="3" name="Espace réservé du contenu 2"/>
          <p:cNvSpPr>
            <a:spLocks noGrp="1"/>
          </p:cNvSpPr>
          <p:nvPr>
            <p:ph sz="half" idx="2"/>
          </p:nvPr>
        </p:nvSpPr>
        <p:spPr>
          <a:xfrm>
            <a:off x="7658100" y="1825625"/>
            <a:ext cx="3695700" cy="4351338"/>
          </a:xfrm>
        </p:spPr>
        <p:txBody>
          <a:bodyPr>
            <a:normAutofit lnSpcReduction="10000"/>
          </a:bodyPr>
          <a:lstStyle/>
          <a:p>
            <a:r>
              <a:rPr lang="fr-FR" sz="1800" dirty="0" smtClean="0"/>
              <a:t>Ils parlent « en miaulant ». Il est capable de produire soixante sons différents. </a:t>
            </a:r>
          </a:p>
          <a:p>
            <a:r>
              <a:rPr lang="fr-FR" sz="1800" dirty="0" smtClean="0"/>
              <a:t> Suivant la façon dont ils tiennent la tête, les oreilles, la queue ils savent montrer si ils sont contents , inquiets ou en colère.</a:t>
            </a:r>
          </a:p>
          <a:p>
            <a:r>
              <a:rPr lang="fr-FR" sz="1800" dirty="0" smtClean="0"/>
              <a:t>Le chat n’aime pas qu’on le fixe dans les yeux. Entre chat c’est un signe de défi!</a:t>
            </a:r>
          </a:p>
          <a:p>
            <a:r>
              <a:rPr lang="fr-FR" sz="1800" dirty="0" smtClean="0"/>
              <a:t>Pour savoir de quelle humeur est le chat il suffit de regarder sa queue. Quand sa queue est levée, tout va bien. Si il a peur, il va se faire tout petit et mettre sa queue entre ses pattes.</a:t>
            </a:r>
            <a:endParaRPr lang="fr-FR" sz="1800" dirty="0"/>
          </a:p>
        </p:txBody>
      </p:sp>
    </p:spTree>
    <p:extLst>
      <p:ext uri="{BB962C8B-B14F-4D97-AF65-F5344CB8AC3E}">
        <p14:creationId xmlns:p14="http://schemas.microsoft.com/office/powerpoint/2010/main" val="376522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6.Les races de chats</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1612" y="1790164"/>
            <a:ext cx="7318046" cy="3422956"/>
          </a:xfrm>
          <a:ln w="28575">
            <a:solidFill>
              <a:schemeClr val="tx1"/>
            </a:solidFill>
          </a:ln>
        </p:spPr>
      </p:pic>
      <p:sp>
        <p:nvSpPr>
          <p:cNvPr id="5" name="Espace réservé du contenu 4"/>
          <p:cNvSpPr>
            <a:spLocks noGrp="1"/>
          </p:cNvSpPr>
          <p:nvPr>
            <p:ph sz="half" idx="2"/>
          </p:nvPr>
        </p:nvSpPr>
        <p:spPr>
          <a:xfrm>
            <a:off x="8062174" y="1223493"/>
            <a:ext cx="3291625" cy="4953470"/>
          </a:xfrm>
        </p:spPr>
        <p:txBody>
          <a:bodyPr>
            <a:normAutofit/>
          </a:bodyPr>
          <a:lstStyle/>
          <a:p>
            <a:r>
              <a:rPr lang="fr-FR" sz="2000" dirty="0" smtClean="0"/>
              <a:t>Les chats de nos maisons sont des chats domestiques. Mais à l’intérieur de leur espèce, il y a une soixantaine de races.</a:t>
            </a:r>
          </a:p>
          <a:p>
            <a:r>
              <a:rPr lang="fr-FR" sz="2000" dirty="0" smtClean="0"/>
              <a:t>Les chats à poil court viennent des pays chauds.</a:t>
            </a:r>
          </a:p>
          <a:p>
            <a:r>
              <a:rPr lang="fr-FR" sz="2000" dirty="0" smtClean="0"/>
              <a:t>Il existe une vingtaine de races à poil mi- long.</a:t>
            </a:r>
          </a:p>
          <a:p>
            <a:r>
              <a:rPr lang="fr-FR" sz="2000" dirty="0" smtClean="0"/>
              <a:t>Un seul chat a le poil vraiment long: c’est le persan. Mais attention, il faut brosser sa fourrure chaque jour si l’on ne veut pas qu’elle s’emmêle.</a:t>
            </a:r>
            <a:endParaRPr lang="fr-FR" sz="2000" dirty="0"/>
          </a:p>
        </p:txBody>
      </p:sp>
    </p:spTree>
    <p:extLst>
      <p:ext uri="{BB962C8B-B14F-4D97-AF65-F5344CB8AC3E}">
        <p14:creationId xmlns:p14="http://schemas.microsoft.com/office/powerpoint/2010/main" val="2510021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MV Boli" panose="02000500030200090000" pitchFamily="2" charset="0"/>
                <a:cs typeface="MV Boli" panose="02000500030200090000" pitchFamily="2" charset="0"/>
              </a:rPr>
              <a:t>7.Les chats de vrais acrobates</a:t>
            </a:r>
            <a:endParaRPr lang="fr-FR" u="sng" dirty="0">
              <a:latin typeface="MV Boli" panose="02000500030200090000" pitchFamily="2" charset="0"/>
              <a:cs typeface="MV Boli" panose="02000500030200090000" pitchFamily="2" charset="0"/>
            </a:endParaRPr>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84174" y="1625902"/>
            <a:ext cx="7342395" cy="4886031"/>
          </a:xfrm>
          <a:ln w="28575">
            <a:solidFill>
              <a:schemeClr val="tx1"/>
            </a:solidFill>
          </a:ln>
        </p:spPr>
      </p:pic>
      <p:sp>
        <p:nvSpPr>
          <p:cNvPr id="3" name="Espace réservé du contenu 2"/>
          <p:cNvSpPr>
            <a:spLocks noGrp="1"/>
          </p:cNvSpPr>
          <p:nvPr>
            <p:ph sz="half" idx="2"/>
          </p:nvPr>
        </p:nvSpPr>
        <p:spPr>
          <a:xfrm>
            <a:off x="8293994" y="1596980"/>
            <a:ext cx="3059806" cy="4579983"/>
          </a:xfrm>
        </p:spPr>
        <p:txBody>
          <a:bodyPr>
            <a:normAutofit lnSpcReduction="10000"/>
          </a:bodyPr>
          <a:lstStyle/>
          <a:p>
            <a:r>
              <a:rPr lang="fr-FR" sz="2000" dirty="0" smtClean="0"/>
              <a:t>Ce champion de gymnastique ne craint rien dans la nature. Avec ses griffes, le chat est capable de grimper à un arbre à toute vitesse.</a:t>
            </a:r>
          </a:p>
          <a:p>
            <a:r>
              <a:rPr lang="fr-FR" sz="2000" dirty="0" smtClean="0"/>
              <a:t>Si le chat fait une chute, il se retourne pour retomber sur ses pattes.</a:t>
            </a:r>
          </a:p>
          <a:p>
            <a:r>
              <a:rPr lang="fr-FR" sz="2000" dirty="0" smtClean="0"/>
              <a:t>Le squelette du chat possède plus d’os que celui d’un homme, il est bien plus flexible.</a:t>
            </a:r>
          </a:p>
          <a:p>
            <a:r>
              <a:rPr lang="fr-FR" sz="2000" dirty="0" smtClean="0"/>
              <a:t>Ses muscles sont aussi plus élastiques que les nôtres.</a:t>
            </a:r>
            <a:endParaRPr lang="fr-FR" sz="2000" dirty="0"/>
          </a:p>
        </p:txBody>
      </p:sp>
    </p:spTree>
    <p:extLst>
      <p:ext uri="{BB962C8B-B14F-4D97-AF65-F5344CB8AC3E}">
        <p14:creationId xmlns:p14="http://schemas.microsoft.com/office/powerpoint/2010/main" val="3659261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04882" y="1683958"/>
            <a:ext cx="10515600" cy="4351338"/>
          </a:xfrm>
        </p:spPr>
        <p:txBody>
          <a:bodyPr>
            <a:normAutofit/>
          </a:bodyPr>
          <a:lstStyle/>
          <a:p>
            <a:pPr marL="0" indent="0">
              <a:buNone/>
            </a:pPr>
            <a:r>
              <a:rPr lang="fr-FR" sz="22000" dirty="0" smtClean="0">
                <a:solidFill>
                  <a:srgbClr val="CC0000"/>
                </a:solidFill>
              </a:rPr>
              <a:t>FIN !</a:t>
            </a:r>
            <a:endParaRPr lang="fr-FR" sz="22000" dirty="0">
              <a:solidFill>
                <a:srgbClr val="CC0000"/>
              </a:solidFill>
            </a:endParaRPr>
          </a:p>
        </p:txBody>
      </p:sp>
      <p:sp>
        <p:nvSpPr>
          <p:cNvPr id="4" name="Étoile à 5 branches 3"/>
          <p:cNvSpPr/>
          <p:nvPr/>
        </p:nvSpPr>
        <p:spPr>
          <a:xfrm>
            <a:off x="181055" y="157811"/>
            <a:ext cx="2807595" cy="2614411"/>
          </a:xfrm>
          <a:prstGeom prst="star5">
            <a:avLst/>
          </a:prstGeom>
          <a:solidFill>
            <a:srgbClr val="B878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JULIE</a:t>
            </a:r>
            <a:endParaRPr lang="fr-FR" sz="2800" dirty="0"/>
          </a:p>
        </p:txBody>
      </p:sp>
      <p:sp>
        <p:nvSpPr>
          <p:cNvPr id="5" name="Étoile à 5 branches 4"/>
          <p:cNvSpPr/>
          <p:nvPr/>
        </p:nvSpPr>
        <p:spPr>
          <a:xfrm>
            <a:off x="8693240" y="3640686"/>
            <a:ext cx="2987899" cy="2760114"/>
          </a:xfrm>
          <a:prstGeom prst="star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bg1"/>
                </a:solidFill>
              </a:rPr>
              <a:t>LUCIE</a:t>
            </a:r>
            <a:endParaRPr lang="fr-FR" sz="3200" dirty="0">
              <a:solidFill>
                <a:schemeClr val="bg1"/>
              </a:solidFill>
            </a:endParaRPr>
          </a:p>
        </p:txBody>
      </p:sp>
    </p:spTree>
    <p:extLst>
      <p:ext uri="{BB962C8B-B14F-4D97-AF65-F5344CB8AC3E}">
        <p14:creationId xmlns:p14="http://schemas.microsoft.com/office/powerpoint/2010/main" val="2573971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615</Words>
  <Application>Microsoft Office PowerPoint</Application>
  <PresentationFormat>Personnalisé</PresentationFormat>
  <Paragraphs>37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LES  CHATS</vt:lpstr>
      <vt:lpstr>1 . Introduction</vt:lpstr>
      <vt:lpstr>2.Les chats et leurs sens</vt:lpstr>
      <vt:lpstr>3.Les bébés chats</vt:lpstr>
      <vt:lpstr>4.Les chats et leurs menus</vt:lpstr>
      <vt:lpstr>5.Les chats et leur langage</vt:lpstr>
      <vt:lpstr>6.Les races de chats</vt:lpstr>
      <vt:lpstr>7.Les chats de vrais acrobates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CHATS</dc:title>
  <dc:creator>Julie RUFF</dc:creator>
  <cp:lastModifiedBy>Admin</cp:lastModifiedBy>
  <cp:revision>9</cp:revision>
  <dcterms:created xsi:type="dcterms:W3CDTF">2016-03-09T18:52:41Z</dcterms:created>
  <dcterms:modified xsi:type="dcterms:W3CDTF">2016-05-16T20:18:03Z</dcterms:modified>
</cp:coreProperties>
</file>